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426"/>
    <a:srgbClr val="FDB714"/>
    <a:srgbClr val="FFFFFF"/>
    <a:srgbClr val="939392"/>
    <a:srgbClr val="565756"/>
    <a:srgbClr val="535353"/>
    <a:srgbClr val="4A4949"/>
    <a:srgbClr val="505050"/>
    <a:srgbClr val="B9D131"/>
    <a:srgbClr val="87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19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12279" cy="10693400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07015" y="1314252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391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391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2319" y="52216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A4949"/>
                </a:solidFill>
              </a:rPr>
              <a:t>Отзывы наших клиентов</a:t>
            </a:r>
            <a:endParaRPr lang="ru-RU" sz="3200" i="1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8542" y="2034831"/>
            <a:ext cx="3960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and the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99813" y="3186460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Сергей, бизнес-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коуч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07015" y="4206766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«лучшая компания, с которой приходилось сотрудничать»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07015" y="6786860"/>
            <a:ext cx="3941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«лучше не бывает»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88542" y="4916921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88542" y="7215723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99813" y="5778748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ООО «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Валенжи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»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99813" y="8000553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Денис, экономист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72319" y="3834532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972319" y="6426820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1427731"/>
            <a:ext cx="1804630" cy="1438299"/>
          </a:xfrm>
          <a:prstGeom prst="round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4307408"/>
            <a:ext cx="1804629" cy="1438299"/>
          </a:xfrm>
          <a:prstGeom prst="round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6873188"/>
            <a:ext cx="1804629" cy="1438299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127</Words>
  <Application>Microsoft Office PowerPoint</Application>
  <PresentationFormat>Произвольный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10</cp:revision>
  <dcterms:created xsi:type="dcterms:W3CDTF">2011-06-17T23:30:18Z</dcterms:created>
  <dcterms:modified xsi:type="dcterms:W3CDTF">2011-06-21T00:14:09Z</dcterms:modified>
</cp:coreProperties>
</file>